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448" r:id="rId4"/>
    <p:sldId id="259" r:id="rId5"/>
    <p:sldId id="258" r:id="rId6"/>
    <p:sldId id="452" r:id="rId7"/>
    <p:sldId id="453" r:id="rId8"/>
    <p:sldId id="455" r:id="rId9"/>
    <p:sldId id="454" r:id="rId10"/>
    <p:sldId id="449" r:id="rId11"/>
    <p:sldId id="418" r:id="rId12"/>
    <p:sldId id="427" r:id="rId13"/>
    <p:sldId id="419" r:id="rId14"/>
    <p:sldId id="420" r:id="rId15"/>
    <p:sldId id="421" r:id="rId16"/>
    <p:sldId id="456" r:id="rId17"/>
    <p:sldId id="458" r:id="rId18"/>
    <p:sldId id="428" r:id="rId19"/>
    <p:sldId id="459" r:id="rId20"/>
    <p:sldId id="429" r:id="rId21"/>
    <p:sldId id="430" r:id="rId22"/>
    <p:sldId id="431" r:id="rId23"/>
    <p:sldId id="432" r:id="rId24"/>
    <p:sldId id="444" r:id="rId25"/>
    <p:sldId id="447" r:id="rId26"/>
    <p:sldId id="441" r:id="rId27"/>
    <p:sldId id="450" r:id="rId28"/>
    <p:sldId id="423" r:id="rId29"/>
    <p:sldId id="433" r:id="rId30"/>
    <p:sldId id="438" r:id="rId31"/>
    <p:sldId id="461" r:id="rId32"/>
    <p:sldId id="462" r:id="rId33"/>
    <p:sldId id="451" r:id="rId34"/>
    <p:sldId id="460" r:id="rId35"/>
    <p:sldId id="464" r:id="rId36"/>
    <p:sldId id="465" r:id="rId37"/>
    <p:sldId id="392" r:id="rId38"/>
    <p:sldId id="466" r:id="rId39"/>
    <p:sldId id="4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82" dt="2021-08-27T21:00:5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 autoAdjust="0"/>
    <p:restoredTop sz="89650" autoAdjust="0"/>
  </p:normalViewPr>
  <p:slideViewPr>
    <p:cSldViewPr snapToGrid="0">
      <p:cViewPr varScale="1">
        <p:scale>
          <a:sx n="101" d="100"/>
          <a:sy n="101" d="100"/>
        </p:scale>
        <p:origin x="10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custSel addSld delSld modSld sldOrd">
      <pc:chgData name="Weifeng Xu" userId="e7aed605-a3dd-4d5a-a692-a87037af107b" providerId="ADAL" clId="{A4CA56D5-47CB-484F-8DE2-B0FAB0B6CF57}" dt="2021-08-28T00:58:04.928" v="2317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modSp add mod">
        <pc:chgData name="Weifeng Xu" userId="e7aed605-a3dd-4d5a-a692-a87037af107b" providerId="ADAL" clId="{A4CA56D5-47CB-484F-8DE2-B0FAB0B6CF57}" dt="2021-08-11T00:21:46.582" v="265" actId="12"/>
        <pc:sldMkLst>
          <pc:docMk/>
          <pc:sldMk cId="964867491" sldId="420"/>
        </pc:sldMkLst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">
        <pc:chgData name="Weifeng Xu" userId="e7aed605-a3dd-4d5a-a692-a87037af107b" providerId="ADAL" clId="{A4CA56D5-47CB-484F-8DE2-B0FAB0B6CF57}" dt="2021-08-10T21:42:24.194" v="181"/>
        <pc:sldMkLst>
          <pc:docMk/>
          <pc:sldMk cId="1428006167" sldId="421"/>
        </pc:sldMkLst>
      </pc:sldChg>
      <pc:sldChg chg="delSp modSp add mod">
        <pc:chgData name="Weifeng Xu" userId="e7aed605-a3dd-4d5a-a692-a87037af107b" providerId="ADAL" clId="{A4CA56D5-47CB-484F-8DE2-B0FAB0B6CF57}" dt="2021-08-11T01:22:29.006" v="673" actId="1076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</pc:sldChg>
      <pc:sldChg chg="delSp modSp add mod ord">
        <pc:chgData name="Weifeng Xu" userId="e7aed605-a3dd-4d5a-a692-a87037af107b" providerId="ADAL" clId="{A4CA56D5-47CB-484F-8DE2-B0FAB0B6CF57}" dt="2021-08-11T00:23:57.337" v="275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30:10.912" v="180" actId="20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1-08-21T18:49:24.978" v="1785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1-08-11T00:44:38.055" v="465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1-08-22T14:59:15.006" v="1939" actId="20577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1-08-22T15:36:38.957" v="2063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1-08-22T15:36:38.957" v="2063" actId="1076"/>
          <ac:spMkLst>
            <pc:docMk/>
            <pc:sldMk cId="1187390596" sldId="433"/>
            <ac:spMk id="5" creationId="{89E29D3E-8566-41AE-B2FB-17EE28C6D787}"/>
          </ac:spMkLst>
        </pc:spChg>
      </pc:sldChg>
      <pc:sldChg chg="addSp modSp add mod">
        <pc:chgData name="Weifeng Xu" userId="e7aed605-a3dd-4d5a-a692-a87037af107b" providerId="ADAL" clId="{A4CA56D5-47CB-484F-8DE2-B0FAB0B6CF57}" dt="2021-08-22T15:36:58.416" v="2075" actId="14100"/>
        <pc:sldMkLst>
          <pc:docMk/>
          <pc:sldMk cId="189084197" sldId="438"/>
        </pc:sldMkLst>
        <pc:spChg chg="add mod">
          <ac:chgData name="Weifeng Xu" userId="e7aed605-a3dd-4d5a-a692-a87037af107b" providerId="ADAL" clId="{A4CA56D5-47CB-484F-8DE2-B0FAB0B6CF57}" dt="2021-08-22T15:36:58.416" v="2075" actId="14100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1-08-22T15:36:43.523" v="206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1-08-11T01:20:53.011" v="669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1-08-11T01:20:53.011" v="669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1-08-21T14:10:25.437" v="741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4:35:03.490" v="1082" actId="20577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1-08-21T14:34:30.637" v="1057" actId="1076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1-08-22T19:34:40.420" v="2300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1-08-22T19:34:40.420" v="2300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modClrScheme chgLayout modNotesTx">
        <pc:chgData name="Weifeng Xu" userId="e7aed605-a3dd-4d5a-a692-a87037af107b" providerId="ADAL" clId="{A4CA56D5-47CB-484F-8DE2-B0FAB0B6CF57}" dt="2021-08-22T15:44:37.431" v="2291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1-08-22T15:44:37.431" v="2291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1-08-22T15:37:21.286" v="2123" actId="20577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1-08-22T15:37:21.286" v="2123" actId="20577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1-08-22T15:36:00.031" v="2037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1-08-22T15:36:01.273" v="2038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29" y="2737097"/>
            <a:ext cx="5392795" cy="21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82158" y="4519112"/>
            <a:ext cx="2249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16" y="3363190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9814999" y="2299738"/>
            <a:ext cx="771868" cy="106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703" y="5377028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7543252" y="5049964"/>
            <a:ext cx="87712" cy="230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12" y="1295400"/>
            <a:ext cx="5288688" cy="4070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81" y="1295401"/>
            <a:ext cx="3413116" cy="4070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1173112" y="926068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7" y="856826"/>
            <a:ext cx="6963093" cy="575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2791307" y="487494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4" y="1732671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72" y="1732671"/>
            <a:ext cx="6591871" cy="4122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777084" y="136333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1</a:t>
            </a:r>
          </a:p>
          <a:p>
            <a:r>
              <a:rPr lang="en-GB" dirty="0"/>
              <a:t>Verify the size of the partition 2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/>
              <a:t>Without </a:t>
            </a:r>
            <a:r>
              <a:rPr lang="en-GB" dirty="0"/>
              <a:t>using templates</a:t>
            </a:r>
          </a:p>
          <a:p>
            <a:pPr lvl="1"/>
            <a:r>
              <a:rPr lang="en-GB" dirty="0"/>
              <a:t>Compute size in GB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ext2, ext3 and ext4, 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Apple File System (APFS), HFS+</a:t>
            </a:r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/>
              <a:t>A connected </a:t>
            </a:r>
            <a:r>
              <a:rPr lang="en-US" dirty="0"/>
              <a:t>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9692640" y="3967480"/>
            <a:ext cx="235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OS PID, 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934</Words>
  <Application>Microsoft Office PowerPoint</Application>
  <PresentationFormat>Widescreen</PresentationFormat>
  <Paragraphs>148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File Systems</vt:lpstr>
      <vt:lpstr>Files and File Systems </vt:lpstr>
      <vt:lpstr>PowerPoint Presentation</vt:lpstr>
      <vt:lpstr>File systems and operating systems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2021-08-28T00:58:05Z</dcterms:modified>
</cp:coreProperties>
</file>